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4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40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26532-E3B9-4C7F-B9DE-B77C998BF073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25595-EE43-48DB-9B00-0A44AA1AA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25595-EE43-48DB-9B00-0A44AA1AA3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10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4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4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2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9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2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72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1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8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E3A20-11FA-426A-B9E7-8ACDB3100436}" type="datetimeFigureOut">
              <a:rPr lang="en-US" smtClean="0"/>
              <a:t>24-Feb-13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B41E-E5EC-4983-8BF6-E3AC1162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494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Parties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of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Australia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581400"/>
            <a:ext cx="5029200" cy="914400"/>
          </a:xfrm>
          <a:solidFill>
            <a:srgbClr val="7030A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By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F0"/>
                </a:solidFill>
              </a:rPr>
              <a:t>Dinithi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92D050"/>
                </a:solidFill>
              </a:rPr>
              <a:t>Perera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55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461" y="914400"/>
            <a:ext cx="8077200" cy="2057400"/>
          </a:xfr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prstTxWarp prst="textArchUp">
              <a:avLst/>
            </a:prstTxWarp>
          </a:bodyPr>
          <a:lstStyle/>
          <a:p>
            <a:r>
              <a:rPr lang="en-US" b="1" dirty="0" smtClean="0">
                <a:ln w="19050">
                  <a:solidFill>
                    <a:srgbClr val="7030A0"/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Liberal Party Of Australia </a:t>
            </a:r>
            <a:endParaRPr lang="en-US" b="1" dirty="0">
              <a:ln w="19050">
                <a:solidFill>
                  <a:srgbClr val="7030A0"/>
                </a:solidFill>
                <a:prstDash val="solid"/>
              </a:ln>
              <a:solidFill>
                <a:schemeClr val="accent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5029200"/>
          </a:xfrm>
          <a:solidFill>
            <a:srgbClr val="92D050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Party ideology </a:t>
            </a:r>
            <a:r>
              <a:rPr lang="en-US" sz="3600" dirty="0" smtClean="0">
                <a:solidFill>
                  <a:srgbClr val="FF0000"/>
                </a:solidFill>
              </a:rPr>
              <a:t>is called Liberalism. </a:t>
            </a:r>
          </a:p>
          <a:p>
            <a:r>
              <a:rPr lang="en-US" sz="3600" dirty="0" smtClean="0">
                <a:solidFill>
                  <a:srgbClr val="00B050"/>
                </a:solidFill>
              </a:rPr>
              <a:t>The Liberal Party of Australia is one of the two major Australian political parties. 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The liberal party was founded in 1945 to replace the United Australia Party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The Liberal Party runs in a Coalition with the National Party, the Northern Territory Country Liberal Party, and Queensland Liberal branch.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229600" cy="1143000"/>
          </a:xfrm>
          <a:solidFill>
            <a:srgbClr val="92D050"/>
          </a:solidFill>
        </p:spPr>
        <p:txBody>
          <a:bodyPr>
            <a:prstTxWarp prst="textArchUp">
              <a:avLst/>
            </a:prstTxWarp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00B050"/>
                </a:solidFill>
              </a:rPr>
              <a:t>FEDERAL PARTY OF AUSTRALIA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  <a:solidFill>
            <a:srgbClr val="92D050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It </a:t>
            </a:r>
            <a:r>
              <a:rPr lang="en-US" dirty="0">
                <a:solidFill>
                  <a:srgbClr val="0070C0"/>
                </a:solidFill>
              </a:rPr>
              <a:t>has been the governing party of the Commonwealth of Australia since the 2007 federal election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US" dirty="0" smtClean="0"/>
              <a:t> </a:t>
            </a:r>
            <a:r>
              <a:rPr lang="en-US" dirty="0">
                <a:solidFill>
                  <a:srgbClr val="00B050"/>
                </a:solidFill>
              </a:rPr>
              <a:t>Julia Gillard is the party's federal parliamentary leader and Prime Minister of </a:t>
            </a:r>
            <a:r>
              <a:rPr lang="en-US" dirty="0" smtClean="0">
                <a:solidFill>
                  <a:srgbClr val="00B050"/>
                </a:solidFill>
              </a:rPr>
              <a:t>Australia.</a:t>
            </a:r>
          </a:p>
          <a:p>
            <a:r>
              <a:rPr lang="en-US" dirty="0">
                <a:solidFill>
                  <a:srgbClr val="FFFF00"/>
                </a:solidFill>
              </a:rPr>
              <a:t>The party competes against the Liberal/National Coalition for political office at the federal and state (and sometimes local</a:t>
            </a:r>
            <a:r>
              <a:rPr lang="en-US" dirty="0" smtClean="0">
                <a:solidFill>
                  <a:srgbClr val="FFFF00"/>
                </a:solidFill>
              </a:rPr>
              <a:t>).</a:t>
            </a:r>
          </a:p>
          <a:p>
            <a:r>
              <a:rPr lang="en-US" dirty="0">
                <a:solidFill>
                  <a:srgbClr val="FF0000"/>
                </a:solidFill>
              </a:rPr>
              <a:t>. In the state and territory parliaments, Labor governs in South Australia, Tasmania and the Australian Capital Territory.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78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146</Words>
  <Application>Microsoft Office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Parties of Australia</vt:lpstr>
      <vt:lpstr>Liberal Party Of Australia </vt:lpstr>
      <vt:lpstr>FEDERAL PARTY OF AUSTRALIA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Parties of Australia</dc:title>
  <dc:creator>herby</dc:creator>
  <cp:lastModifiedBy>herby</cp:lastModifiedBy>
  <cp:revision>7</cp:revision>
  <dcterms:created xsi:type="dcterms:W3CDTF">2013-02-21T10:31:11Z</dcterms:created>
  <dcterms:modified xsi:type="dcterms:W3CDTF">2013-02-24T09:25:24Z</dcterms:modified>
</cp:coreProperties>
</file>