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54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E709-DB95-4D0E-BF54-D6FF3FE717DA}" type="datetimeFigureOut">
              <a:rPr lang="en-US" smtClean="0"/>
              <a:t>28-Feb-13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6788647-F717-42AF-B6A4-9931CF445C6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E709-DB95-4D0E-BF54-D6FF3FE717DA}" type="datetimeFigureOut">
              <a:rPr lang="en-US" smtClean="0"/>
              <a:t>28-Feb-13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8647-F717-42AF-B6A4-9931CF445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E709-DB95-4D0E-BF54-D6FF3FE717DA}" type="datetimeFigureOut">
              <a:rPr lang="en-US" smtClean="0"/>
              <a:t>28-Feb-13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8647-F717-42AF-B6A4-9931CF445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E709-DB95-4D0E-BF54-D6FF3FE717DA}" type="datetimeFigureOut">
              <a:rPr lang="en-US" smtClean="0"/>
              <a:t>28-Feb-13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8647-F717-42AF-B6A4-9931CF445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E709-DB95-4D0E-BF54-D6FF3FE717DA}" type="datetimeFigureOut">
              <a:rPr lang="en-US" smtClean="0"/>
              <a:t>28-Feb-13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8647-F717-42AF-B6A4-9931CF445C6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E709-DB95-4D0E-BF54-D6FF3FE717DA}" type="datetimeFigureOut">
              <a:rPr lang="en-US" smtClean="0"/>
              <a:t>28-Feb-13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8647-F717-42AF-B6A4-9931CF445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E709-DB95-4D0E-BF54-D6FF3FE717DA}" type="datetimeFigureOut">
              <a:rPr lang="en-US" smtClean="0"/>
              <a:t>28-Feb-13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8647-F717-42AF-B6A4-9931CF445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E709-DB95-4D0E-BF54-D6FF3FE717DA}" type="datetimeFigureOut">
              <a:rPr lang="en-US" smtClean="0"/>
              <a:t>28-Feb-13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8647-F717-42AF-B6A4-9931CF445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E709-DB95-4D0E-BF54-D6FF3FE717DA}" type="datetimeFigureOut">
              <a:rPr lang="en-US" smtClean="0"/>
              <a:t>28-Feb-13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8647-F717-42AF-B6A4-9931CF445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E709-DB95-4D0E-BF54-D6FF3FE717DA}" type="datetimeFigureOut">
              <a:rPr lang="en-US" smtClean="0"/>
              <a:t>28-Feb-13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8647-F717-42AF-B6A4-9931CF445C6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E709-DB95-4D0E-BF54-D6FF3FE717DA}" type="datetimeFigureOut">
              <a:rPr lang="en-US" smtClean="0"/>
              <a:t>28-Feb-13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88647-F717-42AF-B6A4-9931CF445C6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D1FE709-DB95-4D0E-BF54-D6FF3FE717DA}" type="datetimeFigureOut">
              <a:rPr lang="en-US" smtClean="0"/>
              <a:t>28-Feb-13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6788647-F717-42AF-B6A4-9931CF445C6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648200"/>
            <a:ext cx="6553200" cy="457200"/>
          </a:xfrm>
          <a:solidFill>
            <a:srgbClr val="00B0F0"/>
          </a:solidFill>
        </p:spPr>
        <p:txBody>
          <a:bodyPr>
            <a:prstTxWarp prst="textChevron">
              <a:avLst/>
            </a:prstTxWarp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By Dinithi 5d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Parties Of Australia 2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305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>
            <a:prstTxWarp prst="textArchUp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Democratic </a:t>
            </a:r>
            <a:r>
              <a:rPr lang="en-US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</a:t>
            </a:r>
            <a:r>
              <a:rPr lang="en-US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abor Party</a:t>
            </a:r>
            <a:endParaRPr lang="en-US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The Democratic Labor Party (DLP) is a political party in Australia that adopts social conservatism and opposes neo-liberalism. </a:t>
            </a:r>
            <a:endParaRPr lang="en-US" dirty="0" smtClean="0">
              <a:solidFill>
                <a:srgbClr val="7030A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The first DLP Senator in decades, party vice-president John </a:t>
            </a:r>
            <a:r>
              <a:rPr lang="en-US" dirty="0" smtClean="0">
                <a:solidFill>
                  <a:srgbClr val="FF0000"/>
                </a:solidFill>
              </a:rPr>
              <a:t>Madigan was elected </a:t>
            </a:r>
            <a:r>
              <a:rPr lang="en-US" dirty="0">
                <a:solidFill>
                  <a:srgbClr val="FF0000"/>
                </a:solidFill>
              </a:rPr>
              <a:t>for a six-year term to the Australian Senate with 2.3 percent of the primary vote in Victoria at the 2010 federal election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027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  <a:solidFill>
            <a:srgbClr val="92D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prstTxWarp prst="textArchUp">
              <a:avLst/>
            </a:prstTxWarp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Australian Greens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The Australian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Greens, commonly known as The Greens, is an Australian green political party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r>
              <a:rPr lang="en-US" dirty="0">
                <a:solidFill>
                  <a:srgbClr val="00B050"/>
                </a:solidFill>
              </a:rPr>
              <a:t>The party was formed in 1992 and is today an association of eight state and territory </a:t>
            </a:r>
            <a:r>
              <a:rPr lang="en-US" dirty="0" smtClean="0">
                <a:solidFill>
                  <a:srgbClr val="00B050"/>
                </a:solidFill>
              </a:rPr>
              <a:t>parties</a:t>
            </a:r>
          </a:p>
          <a:p>
            <a:r>
              <a:rPr lang="en-US" dirty="0">
                <a:solidFill>
                  <a:srgbClr val="FF0000"/>
                </a:solidFill>
              </a:rPr>
              <a:t>Other than environmentalism the party mentions four core values: ecological sustainability, social justice, grassroots democracy and peace and non-violence</a:t>
            </a:r>
          </a:p>
        </p:txBody>
      </p:sp>
    </p:spTree>
    <p:extLst>
      <p:ext uri="{BB962C8B-B14F-4D97-AF65-F5344CB8AC3E}">
        <p14:creationId xmlns:p14="http://schemas.microsoft.com/office/powerpoint/2010/main" val="24325979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21</TotalTime>
  <Words>125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Apothecary</vt:lpstr>
      <vt:lpstr>Parties Of Australia 2</vt:lpstr>
      <vt:lpstr>Democratic Labor Party</vt:lpstr>
      <vt:lpstr>Australian Greens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Parties Of Australia 2</dc:title>
  <dc:creator>herby</dc:creator>
  <cp:lastModifiedBy>herby</cp:lastModifiedBy>
  <cp:revision>3</cp:revision>
  <dcterms:created xsi:type="dcterms:W3CDTF">2013-02-28T05:43:11Z</dcterms:created>
  <dcterms:modified xsi:type="dcterms:W3CDTF">2013-02-28T06:04:51Z</dcterms:modified>
</cp:coreProperties>
</file>