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454" y="-8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345440" y="2942602"/>
            <a:ext cx="7147931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572652" y="2944634"/>
            <a:ext cx="1190348" cy="2459736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7712714" y="3136658"/>
            <a:ext cx="910224" cy="2075688"/>
          </a:xfrm>
          <a:prstGeom prst="rect">
            <a:avLst/>
          </a:prstGeom>
          <a:solidFill>
            <a:schemeClr val="accent3">
              <a:alpha val="70000"/>
            </a:schemeClr>
          </a:solidFill>
          <a:ln w="6350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/>
          <p:cNvSpPr/>
          <p:nvPr/>
        </p:nvSpPr>
        <p:spPr>
          <a:xfrm>
            <a:off x="445483" y="3055621"/>
            <a:ext cx="6947845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786826" y="4625268"/>
            <a:ext cx="762000" cy="457200"/>
          </a:xfrm>
        </p:spPr>
        <p:txBody>
          <a:bodyPr/>
          <a:lstStyle>
            <a:lvl1pPr algn="ctr">
              <a:defRPr sz="28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541822" y="4559276"/>
            <a:ext cx="6755166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538971" y="3139440"/>
            <a:ext cx="6760868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42805" y="4648200"/>
            <a:ext cx="6553200" cy="457200"/>
          </a:xfrm>
        </p:spPr>
        <p:txBody>
          <a:bodyPr>
            <a:normAutofit/>
          </a:bodyPr>
          <a:lstStyle>
            <a:lvl1pPr marL="0" indent="0" algn="ctr">
              <a:buNone/>
              <a:defRPr sz="1800" cap="all" spc="300" baseline="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04705" y="3227033"/>
            <a:ext cx="6629400" cy="1219201"/>
          </a:xfrm>
        </p:spPr>
        <p:txBody>
          <a:bodyPr anchor="b" anchorCtr="0">
            <a:noAutofit/>
          </a:bodyPr>
          <a:lstStyle>
            <a:lvl1pPr>
              <a:defRPr sz="4000">
                <a:solidFill>
                  <a:schemeClr val="accent1">
                    <a:lumMod val="50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861702" y="228600"/>
            <a:ext cx="1859280" cy="6122634"/>
          </a:xfrm>
          <a:prstGeom prst="rect">
            <a:avLst/>
          </a:prstGeom>
          <a:solidFill>
            <a:srgbClr val="FFFFFF">
              <a:alpha val="85000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Rectangle 7"/>
          <p:cNvSpPr/>
          <p:nvPr/>
        </p:nvSpPr>
        <p:spPr>
          <a:xfrm>
            <a:off x="6955225" y="351409"/>
            <a:ext cx="1672235" cy="587701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48577" y="395427"/>
            <a:ext cx="1485531" cy="5788981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0999"/>
            <a:ext cx="6172200" cy="5791201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451976" y="2946400"/>
            <a:ext cx="8265160" cy="24638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Rectangle 15"/>
          <p:cNvSpPr/>
          <p:nvPr/>
        </p:nvSpPr>
        <p:spPr>
          <a:xfrm>
            <a:off x="567656" y="3048000"/>
            <a:ext cx="8033800" cy="2245359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36456" y="3200399"/>
            <a:ext cx="7696200" cy="1295401"/>
          </a:xfrm>
        </p:spPr>
        <p:txBody>
          <a:bodyPr anchor="b" anchorCtr="0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lang="en-US" sz="4000" kern="1200" cap="all" baseline="0" dirty="0">
                <a:solidFill>
                  <a:schemeClr val="accent1">
                    <a:lumMod val="50000"/>
                  </a:schemeClr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5" name="Rectangle 14"/>
          <p:cNvSpPr/>
          <p:nvPr/>
        </p:nvSpPr>
        <p:spPr>
          <a:xfrm>
            <a:off x="675496" y="4541520"/>
            <a:ext cx="7818120" cy="664367"/>
          </a:xfrm>
          <a:prstGeom prst="rect">
            <a:avLst/>
          </a:prstGeom>
          <a:solidFill>
            <a:schemeClr val="accent1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36456" y="4607510"/>
            <a:ext cx="7696200" cy="523783"/>
          </a:xfrm>
        </p:spPr>
        <p:txBody>
          <a:bodyPr anchor="ctr">
            <a:normAutofit/>
          </a:bodyPr>
          <a:lstStyle>
            <a:lvl1pPr marL="0" indent="0" algn="ctr">
              <a:buNone/>
              <a:defRPr sz="20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4" name="Rectangle 13"/>
          <p:cNvSpPr/>
          <p:nvPr/>
        </p:nvSpPr>
        <p:spPr>
          <a:xfrm>
            <a:off x="675757" y="3124200"/>
            <a:ext cx="7817599" cy="2077720"/>
          </a:xfrm>
          <a:prstGeom prst="rect">
            <a:avLst/>
          </a:prstGeom>
          <a:noFill/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26128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19071"/>
            <a:ext cx="4038600" cy="440740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26128" y="1722438"/>
            <a:ext cx="4040188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128" y="2438400"/>
            <a:ext cx="4040188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722438"/>
            <a:ext cx="4041775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sz="22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38400"/>
            <a:ext cx="4041775" cy="368776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1" name="Rounded Rectangle 10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12" name="Rounded Rectangle 11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685800"/>
            <a:ext cx="4572000" cy="525780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560034" y="1505712"/>
            <a:ext cx="2716566" cy="3523488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76690" y="1642472"/>
            <a:ext cx="2483254" cy="3234328"/>
          </a:xfrm>
          <a:prstGeom prst="rect">
            <a:avLst/>
          </a:prstGeom>
          <a:solidFill>
            <a:srgbClr val="FFFFFF"/>
          </a:solidFill>
          <a:ln w="6350" cmpd="dbl">
            <a:solidFill>
              <a:schemeClr val="accent1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9000" y="2971800"/>
            <a:ext cx="2298634" cy="1752600"/>
          </a:xfrm>
        </p:spPr>
        <p:txBody>
          <a:bodyPr/>
          <a:lstStyle>
            <a:lvl1pPr marL="0" indent="0">
              <a:spcBef>
                <a:spcPts val="400"/>
              </a:spcBef>
              <a:buNone/>
              <a:defRPr sz="1400">
                <a:solidFill>
                  <a:schemeClr val="accent1">
                    <a:lumMod val="5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9000" y="1734312"/>
            <a:ext cx="2298634" cy="1191620"/>
          </a:xfrm>
        </p:spPr>
        <p:txBody>
          <a:bodyPr anchor="b">
            <a:normAutofit/>
          </a:bodyPr>
          <a:lstStyle>
            <a:lvl1pPr algn="l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5800" y="621437"/>
            <a:ext cx="7772400" cy="4331564"/>
          </a:xfrm>
          <a:solidFill>
            <a:schemeClr val="bg2"/>
          </a:solidFill>
          <a:ln>
            <a:noFill/>
          </a:ln>
          <a:effectLst>
            <a:softEdge rad="12700"/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685800" y="4953000"/>
            <a:ext cx="7772400" cy="137160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761999" y="5029200"/>
            <a:ext cx="7600765" cy="1202924"/>
          </a:xfrm>
          <a:prstGeom prst="rect">
            <a:avLst/>
          </a:prstGeom>
          <a:solidFill>
            <a:srgbClr val="FFFFFF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Rectangle 12"/>
          <p:cNvSpPr/>
          <p:nvPr/>
        </p:nvSpPr>
        <p:spPr>
          <a:xfrm>
            <a:off x="914400" y="5638800"/>
            <a:ext cx="7328514" cy="451696"/>
          </a:xfrm>
          <a:prstGeom prst="rect">
            <a:avLst/>
          </a:prstGeom>
          <a:solidFill>
            <a:schemeClr val="accent1"/>
          </a:solidFill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605589" y="5074920"/>
            <a:ext cx="7946136" cy="1097280"/>
          </a:xfrm>
          <a:prstGeom prst="rect">
            <a:avLst/>
          </a:prstGeom>
          <a:noFill/>
          <a:ln w="6350" cmpd="dbl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56289" y="5656556"/>
            <a:ext cx="7244736" cy="401715"/>
          </a:xfrm>
        </p:spPr>
        <p:txBody>
          <a:bodyPr anchor="ctr">
            <a:normAutofit/>
          </a:bodyPr>
          <a:lstStyle>
            <a:lvl1pPr marL="0" indent="0" algn="ctr">
              <a:buNone/>
              <a:defRPr sz="1500" cap="all" spc="250" baseline="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105400"/>
            <a:ext cx="7328514" cy="523043"/>
          </a:xfrm>
        </p:spPr>
        <p:txBody>
          <a:bodyPr anchor="ctr" anchorCtr="0"/>
          <a:lstStyle>
            <a:lvl1pPr algn="ctr">
              <a:defRPr sz="2000" b="0">
                <a:solidFill>
                  <a:schemeClr val="accent1">
                    <a:lumMod val="7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 useBgFill="1">
        <p:nvSpPr>
          <p:cNvPr id="7" name="Rounded Rectangle 6"/>
          <p:cNvSpPr/>
          <p:nvPr/>
        </p:nvSpPr>
        <p:spPr>
          <a:xfrm>
            <a:off x="91440" y="101600"/>
            <a:ext cx="8961120" cy="6664960"/>
          </a:xfrm>
          <a:prstGeom prst="roundRect">
            <a:avLst>
              <a:gd name="adj" fmla="val 1735"/>
            </a:avLst>
          </a:prstGeom>
          <a:ln w="12700" cmpd="sng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82296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2"/>
                </a:solidFill>
              </a:defRPr>
            </a:lvl1pPr>
          </a:lstStyle>
          <a:p>
            <a:fld id="{6D1FE709-DB95-4D0E-BF54-D6FF3FE717DA}" type="datetimeFigureOut">
              <a:rPr lang="en-US" smtClean="0"/>
              <a:t>28-Feb-13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2"/>
                </a:solidFill>
              </a:defRPr>
            </a:lvl1pPr>
          </a:lstStyle>
          <a:p>
            <a:fld id="{46788647-F717-42AF-B6A4-9931CF445C62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274320" y="278166"/>
            <a:ext cx="8595360" cy="1325880"/>
          </a:xfrm>
          <a:prstGeom prst="rect">
            <a:avLst/>
          </a:prstGeom>
          <a:solidFill>
            <a:srgbClr val="FFFFFF">
              <a:alpha val="83000"/>
            </a:srgbClr>
          </a:solidFill>
          <a:ln>
            <a:noFill/>
          </a:ln>
          <a:effectLst>
            <a:softEdge rad="12700"/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372863" y="372862"/>
            <a:ext cx="8380520" cy="1118587"/>
          </a:xfrm>
          <a:prstGeom prst="rect">
            <a:avLst/>
          </a:prstGeom>
          <a:solidFill>
            <a:srgbClr val="FFFFFF"/>
          </a:solidFill>
          <a:ln w="63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26128" y="408372"/>
            <a:ext cx="8260672" cy="103942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3500" kern="1200" cap="all" baseline="0">
          <a:solidFill>
            <a:schemeClr val="accent1">
              <a:lumMod val="75000"/>
            </a:schemeClr>
          </a:solidFill>
          <a:latin typeface="+mj-lt"/>
          <a:ea typeface="+mj-ea"/>
          <a:cs typeface="+mj-cs"/>
        </a:defRPr>
      </a:lvl1pPr>
    </p:titleStyle>
    <p:bodyStyle>
      <a:lvl1pPr marL="342900" indent="-22860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640080" indent="-22860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2000" kern="1200">
          <a:solidFill>
            <a:schemeClr val="tx2"/>
          </a:solidFill>
          <a:latin typeface="+mn-lt"/>
          <a:ea typeface="+mn-ea"/>
          <a:cs typeface="+mn-cs"/>
        </a:defRPr>
      </a:lvl2pPr>
      <a:lvl3pPr marL="914400" indent="-22860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800" kern="1200">
          <a:solidFill>
            <a:schemeClr val="tx2"/>
          </a:solidFill>
          <a:latin typeface="+mn-lt"/>
          <a:ea typeface="+mn-ea"/>
          <a:cs typeface="+mn-cs"/>
        </a:defRPr>
      </a:lvl3pPr>
      <a:lvl4pPr marL="1280160" indent="-22860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600" kern="1200">
          <a:solidFill>
            <a:schemeClr val="tx2"/>
          </a:solidFill>
          <a:latin typeface="+mn-lt"/>
          <a:ea typeface="+mn-ea"/>
          <a:cs typeface="+mn-cs"/>
        </a:defRPr>
      </a:lvl4pPr>
      <a:lvl5pPr marL="1554480" indent="-228600" algn="l" defTabSz="914400" rtl="0" eaLnBrk="1" latinLnBrk="0" hangingPunct="1">
        <a:spcBef>
          <a:spcPct val="20000"/>
        </a:spcBef>
        <a:buClr>
          <a:schemeClr val="accent5"/>
        </a:buClr>
        <a:buFont typeface="Arial" pitchFamily="34" charset="0"/>
        <a:buChar char="•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defTabSz="914400" rtl="0" eaLnBrk="1" latinLnBrk="0" hangingPunct="1">
        <a:spcBef>
          <a:spcPct val="20000"/>
        </a:spcBef>
        <a:buClr>
          <a:schemeClr val="accent2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194560" indent="-182880" algn="l" defTabSz="914400" rtl="0" eaLnBrk="1" latinLnBrk="0" hangingPunct="1">
        <a:spcBef>
          <a:spcPct val="20000"/>
        </a:spcBef>
        <a:buClr>
          <a:schemeClr val="accent3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377440" indent="-182880" algn="l" defTabSz="914400" rtl="0" eaLnBrk="1" latinLnBrk="0" hangingPunct="1">
        <a:spcBef>
          <a:spcPct val="20000"/>
        </a:spcBef>
        <a:buClr>
          <a:schemeClr val="accent4"/>
        </a:buClr>
        <a:buFont typeface="Arial" pitchFamily="34" charset="0"/>
        <a:buChar char="•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648200"/>
            <a:ext cx="6553200" cy="457200"/>
          </a:xfrm>
          <a:solidFill>
            <a:srgbClr val="00B0F0"/>
          </a:solidFill>
        </p:spPr>
        <p:txBody>
          <a:bodyPr>
            <a:prstTxWarp prst="textChevron">
              <a:avLst/>
            </a:prstTxWarp>
          </a:bodyPr>
          <a:lstStyle/>
          <a:p>
            <a:r>
              <a:rPr lang="en-US" dirty="0" smtClean="0">
                <a:solidFill>
                  <a:srgbClr val="0070C0"/>
                </a:solidFill>
              </a:rPr>
              <a:t>By Dinithi 5d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solidFill>
            <a:srgbClr val="00B050"/>
          </a:solidFill>
        </p:spPr>
        <p:txBody>
          <a:bodyPr/>
          <a:lstStyle/>
          <a:p>
            <a:r>
              <a:rPr lang="en-US" dirty="0" smtClean="0">
                <a:solidFill>
                  <a:srgbClr val="0070C0"/>
                </a:solidFill>
              </a:rPr>
              <a:t>Parties Of Australia 2</a:t>
            </a:r>
            <a:endParaRPr lang="en-US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23056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rgbClr val="00B050"/>
          </a:solidFill>
        </p:spPr>
        <p:txBody>
          <a:bodyPr>
            <a:prstTxWarp prst="textArchUp">
              <a:avLst/>
            </a:prstTxWarp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r>
              <a:rPr lang="en-US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Democratic </a:t>
            </a:r>
            <a:r>
              <a:rPr lang="en-US" b="1" cap="none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L</a:t>
            </a:r>
            <a:r>
              <a:rPr lang="en-US" b="1" cap="none" spc="50" dirty="0" smtClean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abor Party</a:t>
            </a:r>
            <a:endParaRPr lang="en-US" b="1" cap="none" spc="50" dirty="0">
              <a:ln w="11430"/>
              <a:gradFill>
                <a:gsLst>
                  <a:gs pos="25000">
                    <a:schemeClr val="accent2">
                      <a:satMod val="155000"/>
                    </a:schemeClr>
                  </a:gs>
                  <a:gs pos="100000">
                    <a:schemeClr val="accent2">
                      <a:shade val="45000"/>
                      <a:satMod val="165000"/>
                    </a:schemeClr>
                  </a:gs>
                </a:gsLst>
                <a:lin ang="5400000"/>
              </a:gradFill>
              <a:effectLst>
                <a:outerShdw blurRad="76200" dist="50800" dir="5400000" algn="tl" rotWithShape="0">
                  <a:srgbClr val="000000">
                    <a:alpha val="65000"/>
                  </a:srgbClr>
                </a:outerShdw>
              </a:effectLst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rgbClr val="92D050"/>
          </a:solidFill>
        </p:spPr>
        <p:txBody>
          <a:bodyPr>
            <a:normAutofit/>
          </a:bodyPr>
          <a:lstStyle/>
          <a:p>
            <a:r>
              <a:rPr lang="en-US" dirty="0">
                <a:solidFill>
                  <a:srgbClr val="7030A0"/>
                </a:solidFill>
              </a:rPr>
              <a:t>The Democratic Labor Party (DLP) is a political party in Australia that adopts social conservatism and opposes neo-liberalism. </a:t>
            </a:r>
            <a:endParaRPr lang="en-US" dirty="0" smtClean="0">
              <a:solidFill>
                <a:srgbClr val="7030A0"/>
              </a:solidFill>
            </a:endParaRPr>
          </a:p>
          <a:p>
            <a:r>
              <a:rPr lang="en-US" dirty="0">
                <a:solidFill>
                  <a:srgbClr val="FF0000"/>
                </a:solidFill>
              </a:rPr>
              <a:t>The first DLP Senator in decades, party vice-president John </a:t>
            </a:r>
            <a:r>
              <a:rPr lang="en-US" dirty="0" smtClean="0">
                <a:solidFill>
                  <a:srgbClr val="FF0000"/>
                </a:solidFill>
              </a:rPr>
              <a:t>Madigan was elected </a:t>
            </a:r>
            <a:r>
              <a:rPr lang="en-US" dirty="0">
                <a:solidFill>
                  <a:srgbClr val="FF0000"/>
                </a:solidFill>
              </a:rPr>
              <a:t>for a six-year term to the Australian Senate with 2.3 percent of the primary vote in Victoria at the 2010 federal election</a:t>
            </a:r>
            <a:r>
              <a:rPr lang="en-US" dirty="0" smtClean="0">
                <a:solidFill>
                  <a:srgbClr val="FF0000"/>
                </a:solidFill>
              </a:rPr>
              <a:t>. </a:t>
            </a:r>
            <a:endParaRPr lang="en-U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702738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381000"/>
            <a:ext cx="8229600" cy="1143000"/>
          </a:xfrm>
          <a:solidFill>
            <a:srgbClr val="92D050"/>
          </a:solidFill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>
            <a:prstTxWarp prst="textArchUp">
              <a:avLst/>
            </a:prstTxWarp>
          </a:bodyPr>
          <a:lstStyle/>
          <a:p>
            <a:r>
              <a:rPr lang="en-US" dirty="0" smtClean="0">
                <a:solidFill>
                  <a:srgbClr val="0070C0"/>
                </a:solidFill>
              </a:rPr>
              <a:t>Australian Greens</a:t>
            </a:r>
            <a:endParaRPr lang="en-US" dirty="0">
              <a:solidFill>
                <a:srgbClr val="0070C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solidFill>
            <a:srgbClr val="92D050"/>
          </a:solidFill>
        </p:spPr>
        <p:txBody>
          <a:bodyPr>
            <a:normAutofit/>
          </a:bodyPr>
          <a:lstStyle/>
          <a:p>
            <a:r>
              <a:rPr lang="en-US" dirty="0">
                <a:solidFill>
                  <a:srgbClr val="FFFF00"/>
                </a:solidFill>
              </a:rPr>
              <a:t>The Australian</a:t>
            </a:r>
            <a:r>
              <a:rPr lang="en-US" b="1" dirty="0">
                <a:solidFill>
                  <a:srgbClr val="FFFF00"/>
                </a:solidFill>
              </a:rPr>
              <a:t> </a:t>
            </a:r>
            <a:r>
              <a:rPr lang="en-US" dirty="0">
                <a:solidFill>
                  <a:srgbClr val="FFFF00"/>
                </a:solidFill>
              </a:rPr>
              <a:t>Greens, commonly known as The Greens, is an Australian green political party</a:t>
            </a:r>
            <a:r>
              <a:rPr lang="en-US" dirty="0" smtClean="0">
                <a:solidFill>
                  <a:srgbClr val="FFFF00"/>
                </a:solidFill>
              </a:rPr>
              <a:t>.</a:t>
            </a:r>
          </a:p>
          <a:p>
            <a:r>
              <a:rPr lang="en-US" dirty="0">
                <a:solidFill>
                  <a:srgbClr val="00B050"/>
                </a:solidFill>
              </a:rPr>
              <a:t>The party was formed in 1992 and is today an association of eight state and territory </a:t>
            </a:r>
            <a:r>
              <a:rPr lang="en-US" dirty="0" smtClean="0">
                <a:solidFill>
                  <a:srgbClr val="00B050"/>
                </a:solidFill>
              </a:rPr>
              <a:t>parties</a:t>
            </a:r>
          </a:p>
          <a:p>
            <a:r>
              <a:rPr lang="en-US" dirty="0">
                <a:solidFill>
                  <a:srgbClr val="FF0000"/>
                </a:solidFill>
              </a:rPr>
              <a:t>Other than environmentalism the party mentions four core values: ecological sustainability, social justice, grassroots democracy and peace and non-violence</a:t>
            </a:r>
          </a:p>
        </p:txBody>
      </p:sp>
    </p:spTree>
    <p:extLst>
      <p:ext uri="{BB962C8B-B14F-4D97-AF65-F5344CB8AC3E}">
        <p14:creationId xmlns:p14="http://schemas.microsoft.com/office/powerpoint/2010/main" val="243259796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othecary">
  <a:themeElements>
    <a:clrScheme name="Apothecary">
      <a:dk1>
        <a:sysClr val="windowText" lastClr="000000"/>
      </a:dk1>
      <a:lt1>
        <a:sysClr val="window" lastClr="FFFFFF"/>
      </a:lt1>
      <a:dk2>
        <a:srgbClr val="564B3C"/>
      </a:dk2>
      <a:lt2>
        <a:srgbClr val="ECEDD1"/>
      </a:lt2>
      <a:accent1>
        <a:srgbClr val="93A299"/>
      </a:accent1>
      <a:accent2>
        <a:srgbClr val="CF543F"/>
      </a:accent2>
      <a:accent3>
        <a:srgbClr val="B5AE53"/>
      </a:accent3>
      <a:accent4>
        <a:srgbClr val="848058"/>
      </a:accent4>
      <a:accent5>
        <a:srgbClr val="E8B54D"/>
      </a:accent5>
      <a:accent6>
        <a:srgbClr val="786C71"/>
      </a:accent6>
      <a:hlink>
        <a:srgbClr val="CCCC00"/>
      </a:hlink>
      <a:folHlink>
        <a:srgbClr val="B2B2B2"/>
      </a:folHlink>
    </a:clrScheme>
    <a:fontScheme name="Apothecary">
      <a:majorFont>
        <a:latin typeface="Book Antiqua"/>
        <a:ea typeface=""/>
        <a:cs typeface=""/>
        <a:font script="Jpan" typeface="HGS明朝B"/>
        <a:font script="Hang" typeface="HY견명조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ＭＳ ゴシック"/>
        <a:font script="Hang" typeface="HY견명조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Apothecary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  <a:satMod val="100000"/>
              </a:schemeClr>
            </a:gs>
            <a:gs pos="68000">
              <a:schemeClr val="phClr">
                <a:tint val="77000"/>
                <a:satMod val="100000"/>
              </a:schemeClr>
            </a:gs>
            <a:gs pos="81000">
              <a:schemeClr val="phClr">
                <a:tint val="79000"/>
                <a:satMod val="100000"/>
              </a:schemeClr>
            </a:gs>
            <a:gs pos="86000">
              <a:schemeClr val="phClr">
                <a:tint val="73000"/>
                <a:satMod val="100000"/>
              </a:schemeClr>
            </a:gs>
            <a:gs pos="100000">
              <a:schemeClr val="phClr">
                <a:tint val="35000"/>
                <a:sat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73000"/>
                <a:shade val="100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tint val="100000"/>
                <a:shade val="57000"/>
                <a:satMod val="120000"/>
              </a:schemeClr>
            </a:gs>
            <a:gs pos="80000">
              <a:schemeClr val="phClr">
                <a:tint val="100000"/>
                <a:shade val="56000"/>
                <a:satMod val="145000"/>
              </a:schemeClr>
            </a:gs>
            <a:gs pos="88000">
              <a:schemeClr val="phClr">
                <a:tint val="100000"/>
                <a:shade val="63000"/>
                <a:satMod val="160000"/>
              </a:schemeClr>
            </a:gs>
            <a:gs pos="100000">
              <a:schemeClr val="phClr">
                <a:tint val="99000"/>
                <a:shade val="100000"/>
                <a:satMod val="155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glow" dir="tl">
              <a:rot lat="0" lon="0" rev="1800000"/>
            </a:lightRig>
          </a:scene3d>
          <a:sp3d contourW="10160" prstMaterial="dkEdge">
            <a:bevelT w="0" h="0" prst="angle"/>
            <a:contourClr>
              <a:schemeClr val="phClr">
                <a:shade val="30000"/>
                <a:satMod val="150000"/>
              </a:schemeClr>
            </a:contourClr>
          </a:sp3d>
        </a:effectStyle>
        <a:effectStyle>
          <a:effectLst>
            <a:glow rad="50800">
              <a:schemeClr val="phClr">
                <a:tint val="68000"/>
                <a:shade val="93000"/>
                <a:alpha val="37000"/>
                <a:satMod val="250000"/>
              </a:schemeClr>
            </a:glow>
          </a:effectLst>
          <a:scene3d>
            <a:camera prst="orthographicFront">
              <a:rot lat="0" lon="0" rev="0"/>
            </a:camera>
            <a:lightRig rig="glow" dir="t">
              <a:rot lat="0" lon="0" rev="1800000"/>
            </a:lightRig>
          </a:scene3d>
          <a:sp3d contourW="10160" prstMaterial="dkEdge">
            <a:bevelT w="20320" h="19050" prst="angle"/>
            <a:contourClr>
              <a:schemeClr val="phClr">
                <a:shade val="30000"/>
                <a:satMod val="15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3000"/>
            <a:satMod val="14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tint val="70000"/>
                <a:satMod val="170000"/>
              </a:schemeClr>
              <a:schemeClr val="phClr">
                <a:shade val="70000"/>
                <a:satMod val="13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Apothecary</Template>
  <TotalTime>21</TotalTime>
  <Words>125</Words>
  <Application>Microsoft Office PowerPoint</Application>
  <PresentationFormat>On-screen Show (4:3)</PresentationFormat>
  <Paragraphs>9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Apothecary</vt:lpstr>
      <vt:lpstr>Parties Of Australia 2</vt:lpstr>
      <vt:lpstr>Democratic Labor Party</vt:lpstr>
      <vt:lpstr>Australian Greens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Parties Of Australia 2</dc:title>
  <dc:creator>herby</dc:creator>
  <cp:lastModifiedBy>herby</cp:lastModifiedBy>
  <cp:revision>3</cp:revision>
  <dcterms:created xsi:type="dcterms:W3CDTF">2013-02-28T05:43:11Z</dcterms:created>
  <dcterms:modified xsi:type="dcterms:W3CDTF">2013-02-28T06:04:51Z</dcterms:modified>
</cp:coreProperties>
</file>

<file path=docProps/thumbnail.jpeg>
</file>